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9a8305c6a0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9a8305c6a0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4b8c8c94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54b8c8c94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9a8305c6a0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9a8305c6a0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8c303bd73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8c303bd73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54b8c8c94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54b8c8c94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54b8c8c9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54b8c8c9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8c303bd73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8c303bd73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54b8c8c94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54b8c8c94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54b8c8c94e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54b8c8c94e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a4d81477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a4d81477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9a8305c6a0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9a8305c6a0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9a8305c6a0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9a8305c6a0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5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hyperlink" Target="http://www.youtube.com/watch?v=RvVoSKBy-18" TargetMode="External"/><Relationship Id="rId5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tr" sz="302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Manto (Magma)</a:t>
            </a:r>
            <a:endParaRPr b="1" sz="302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311700" y="1152475"/>
            <a:ext cx="4006800" cy="38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Dünyamızda çekirdekten sonra onu saran manto gelir. Yer kabuğu ile çekirdek arasında bulunan manto, yüksek sıcaklıktan dolayı erimiş kayalardan oluşmaktadır.</a:t>
            </a: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700" y="1502300"/>
            <a:ext cx="4686299" cy="26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11700" y="134075"/>
            <a:ext cx="3599400" cy="44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Dünyamızın dış kısmını oluşturan kayalık katmana </a:t>
            </a:r>
            <a:r>
              <a:rPr b="1" lang="t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kara katmanı</a:t>
            </a:r>
            <a:r>
              <a:rPr lang="t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denir. Kara katmanı insanların yaşadığı yerdir. </a:t>
            </a: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Dağlar, ormanlar, yaylalar, vadiler ve çöller kara katmanının bir parçasıdır. </a:t>
            </a: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5" name="Google Shape;11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5900" y="1090550"/>
            <a:ext cx="4928100" cy="2962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idx="1" type="body"/>
          </p:nvPr>
        </p:nvSpPr>
        <p:spPr>
          <a:xfrm>
            <a:off x="311700" y="134075"/>
            <a:ext cx="3599400" cy="44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Deniz tabanları tüm gezegeni kaplar. Okyanuslar, denizler, göller, yeraltı suları </a:t>
            </a:r>
            <a:r>
              <a:rPr b="1" lang="t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 katmanını</a:t>
            </a:r>
            <a:r>
              <a:rPr lang="t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oluşturur. </a:t>
            </a: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Dünya’mızda su katmanı, kara katmanından daha fazladır. Kara ve su katmanları iç içedir. </a:t>
            </a: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1" name="Google Shape;12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311700" y="3943350"/>
            <a:ext cx="8520600" cy="11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tr" sz="1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Dünyamız, Güneş sistemindeki gezegenler arasında solunabilir havaya sahip tek gezegendir. Gezegenimiz atmosfer adlı hava katmanı ile çevrilidir. Kar, yağmur, sis ve rüzgar gibi hava olayları bu katmanda gerçekleşir. </a:t>
            </a:r>
            <a:endParaRPr sz="19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7" name="Google Shape;12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0075" y="0"/>
            <a:ext cx="6701650" cy="385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4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8299" y="645300"/>
            <a:ext cx="3695700" cy="369947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514350" y="535800"/>
            <a:ext cx="1628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Eskiden insanlar dünyanın düz olduğunu düşünürlermiş.</a:t>
            </a:r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2925275" y="645300"/>
            <a:ext cx="1961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1300"/>
              <a:t>Pisagor, Biruni ve Macellan gibi bilim insanları gözlemler ile dünyanın küre şeklinde olduğunu bulmuşlar.</a:t>
            </a:r>
            <a:endParaRPr sz="1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331" y="0"/>
            <a:ext cx="533366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289325" y="192875"/>
            <a:ext cx="32682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Bilimin ve icat edilen araçların gelişmesi ile Dünya’mızın şekli ile bilgilere ulaşılmıştır. </a:t>
            </a: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Uzaydan çekilen resimler sayesinde Dünya’mızın şeklini net olarak görebiliyoruz. </a:t>
            </a: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Dünya’mız alttan ve üstten basık, yanlardan şişkin bir küreye benzemektedir.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654" y="0"/>
            <a:ext cx="801744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ya Çocuk yeni bir video ile karşınızda...&#10;Dünyanın merkezine gidebilseydik ne ile karşılaşırdık? Peki mümkün olsaydı hangi katmanları görürdük? Gördüğümüz katmanların ne gibi özellikleri var... &#10;İlkokul ve diğer kademelerde keyifle izleyebileceğiniz; eğitici, bilgilendirici ve 2D animasyonlarla oluşturulan, öğretmenler tarafından hazırlanan içeriklerimiz tamamı ile MEB uyumludur. Ders kazanım ve müfredatlarına uygundur.&#10;Meya Çocuk ile eğlenerek öğrenin, çocuğunuza güvenerek izletin. &#10;Diğer videolarımızı Meya Çocuk kanalımızdan takip edebilirsiniz. &#10;Abone olmayı unutmayınız!!!&#10;&#10;Diğer videolarımız:&#10;İskeletimiz Olmasaydı Ne Olurdu?&#10;https://www.youtube.com/watch?v=R7OK-IxCrtM&amp;t=20s&#10;&#10;Gece ve Gündüz Nasıl Oluşur?&#10;https://www.youtube.com/watch?v=B-6SLKpv-dc&#10;&#10;Atatürk'ün hayatı; Mustafa Kemal Atatürk:&#10;https://www.youtube.com/watch?v=Td1r2BG_EBc&amp;t=7s&#10;&#10;Dünya nasıl oluştu: &#10;https://www.youtube.com/watch?v=HnfyRqu3CLw&#10;&#10;Organlarımız - Çocuklar için eğitici animasyon video.&#10;https://www.youtube.com/watch?v=74zNbcoAT3k&amp;t=63s&#10;&#10;Çocuklara koronavirüsü anlatmanın en eğlenceli yolu: &#10;https://www.youtube.com/watch?v=1Jgsi0K699U&#10;&#10;30 Ağustos Zafer Bayramı:&#10;https://www.youtube.com/watch?v=9oSl4qfyXZc&amp;t=8s&#10;&#10;Meya Çocuk ile tanışın:&#10;https://www.youtube.com/watch?v=eUWw7zGBLWA&#10;&#10;Takip edin instagram:&#10;https://www.instagram.com/accounts/login/?next=/meyacocuk/&#10;&#10;#eğiticivideo #okulöncesi #ilkokul #fenbilgisi #3.sınıf #fenbilimleri #dünyanınkatmanları  # iççekirdek #dışçekirdek #manto #yerkabuğu #sukatmanı #havakatmanı #karakatmanı #uzaktaneğitim #1.sınıf #2.sınıf #3.sınıf #4.sınıf  #eğitimedair #animasyon #animasyonvideo #eğiticivideo #meb #mebuyumlu" id="88" name="Google Shape;88;p19" title="DÜNYANIN KATMANLARI - Eğitici Animasyon Video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Dünyamızın Katmanları</a:t>
            </a:r>
            <a:endParaRPr b="1"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311700" y="1152475"/>
            <a:ext cx="8159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Dünyamız bir soğan gibi iç içe geçmiş katmanlardan oluşur. Dünyamızın içten dışa katmanları söyledir: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Çekirdek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Manto (Magma)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Kara katmanı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Su katmanı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mic Sans MS"/>
              <a:buChar char="●"/>
            </a:pPr>
            <a:r>
              <a:rPr lang="tr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Hava katmanı (Atmosfer)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3600" y="2218275"/>
            <a:ext cx="5200400" cy="292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tr" sz="302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Çekirdek</a:t>
            </a:r>
            <a:endParaRPr b="1" sz="302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11700" y="1152475"/>
            <a:ext cx="4006800" cy="38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Çekirdek Dünya’mızın en iç kısmında yer alan katmandır. Dünya’mızın iç kısmında yer aldığı için gözümüzle göremeyiz. </a:t>
            </a: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 sz="2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Sıcaklık Dünya’nın merkezine gittikçe artar. Bu yüzden merkezde bulunan çekirdek en sıcak katmandır. Çekirde iç çekirdek ve dış çekirdek olmak üzere ikiye ayrılır. </a:t>
            </a:r>
            <a:endParaRPr sz="2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2" name="Google Shape;10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8450" y="1206050"/>
            <a:ext cx="4375551" cy="328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